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80" r:id="rId7"/>
    <p:sldId id="261" r:id="rId8"/>
    <p:sldId id="274" r:id="rId9"/>
    <p:sldId id="268" r:id="rId10"/>
    <p:sldId id="273" r:id="rId11"/>
    <p:sldId id="289" r:id="rId12"/>
    <p:sldId id="284" r:id="rId13"/>
    <p:sldId id="277" r:id="rId14"/>
    <p:sldId id="276" r:id="rId15"/>
    <p:sldId id="290" r:id="rId16"/>
    <p:sldId id="278" r:id="rId17"/>
    <p:sldId id="257" r:id="rId18"/>
    <p:sldId id="272" r:id="rId19"/>
    <p:sldId id="287" r:id="rId20"/>
    <p:sldId id="288" r:id="rId21"/>
    <p:sldId id="258" r:id="rId22"/>
    <p:sldId id="259" r:id="rId23"/>
    <p:sldId id="262" r:id="rId24"/>
    <p:sldId id="263" r:id="rId25"/>
    <p:sldId id="260" r:id="rId26"/>
    <p:sldId id="26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4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1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1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5E44-A86B-40ED-B5B4-EEE8D66F9E7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77542"/>
          </a:xfrm>
        </p:spPr>
        <p:txBody>
          <a:bodyPr/>
          <a:lstStyle/>
          <a:p>
            <a:r>
              <a:rPr lang="ko-KR" altLang="en-US" b="1" dirty="0"/>
              <a:t>온라인 강의 사이트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66305" y="4175617"/>
            <a:ext cx="9144000" cy="1950864"/>
          </a:xfrm>
        </p:spPr>
        <p:txBody>
          <a:bodyPr>
            <a:normAutofit/>
          </a:bodyPr>
          <a:lstStyle/>
          <a:p>
            <a:r>
              <a:rPr lang="ko-KR" altLang="en-US" b="1" dirty="0" err="1" smtClean="0"/>
              <a:t>강동욱</a:t>
            </a:r>
            <a:endParaRPr lang="en-US" altLang="ko-KR" b="1" dirty="0" smtClean="0"/>
          </a:p>
          <a:p>
            <a:pPr algn="r"/>
            <a:r>
              <a:rPr lang="en-US" altLang="ko-KR" b="1" dirty="0" smtClean="0"/>
              <a:t>Tel : 010-5220-4331</a:t>
            </a:r>
          </a:p>
          <a:p>
            <a:pPr algn="r"/>
            <a:r>
              <a:rPr lang="en-US" altLang="ko-KR" b="1" dirty="0" smtClean="0"/>
              <a:t>E-mail : ebyul96428@naver.com</a:t>
            </a:r>
            <a:endParaRPr lang="ko-KR" altLang="en-US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3306" y="620927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72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663" y="173932"/>
            <a:ext cx="10940935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0" y="1259297"/>
            <a:ext cx="3238018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6" y="1259298"/>
            <a:ext cx="3398620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0663" y="3984245"/>
            <a:ext cx="7172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기본적으로 각 상세페이지별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확인은 가능하나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및 삭제 기능은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된 상태에서만 가능하도록 설정했습니다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또한 수정 및 삭제 기능은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되어있고 해당 </a:t>
            </a:r>
            <a:r>
              <a:rPr lang="ko-KR" altLang="en-US" dirty="0" err="1" smtClean="0"/>
              <a:t>수강평의</a:t>
            </a:r>
            <a:r>
              <a:rPr lang="ko-KR" altLang="en-US" dirty="0" smtClean="0"/>
              <a:t> 작성자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UserId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일치해야 활성화 되도록 조건을 따로 지정하였습니다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4124" y="14193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전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82142" y="1419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후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1066095"/>
            <a:ext cx="4142694" cy="30570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4211350"/>
            <a:ext cx="4142694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557" y="179258"/>
            <a:ext cx="10026535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작성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144169"/>
            <a:ext cx="4234854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367" y="4596938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강의를 구매했을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작성하기 버튼을 클릭하여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작성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16" y="1144169"/>
            <a:ext cx="4319050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1945631" y="3512087"/>
            <a:ext cx="656706" cy="59661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6431" y="4596937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수강평은</a:t>
            </a:r>
            <a:r>
              <a:rPr lang="ko-KR" altLang="en-US" dirty="0" smtClean="0"/>
              <a:t> 상세페이지에서 작성하는 것이 아닌</a:t>
            </a:r>
            <a:endParaRPr lang="en-US" altLang="ko-KR" dirty="0" smtClean="0"/>
          </a:p>
          <a:p>
            <a:r>
              <a:rPr lang="ko-KR" altLang="en-US" dirty="0" err="1" smtClean="0"/>
              <a:t>수강평</a:t>
            </a:r>
            <a:r>
              <a:rPr lang="ko-KR" altLang="en-US" dirty="0" smtClean="0"/>
              <a:t> 작성 페이지로 넘어가서 작성합니다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044753" y="2153385"/>
            <a:ext cx="753730" cy="1195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35885" y="5687751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작성하기 버튼을 클릭 시 </a:t>
            </a:r>
            <a:r>
              <a:rPr lang="en-US" altLang="ko-KR" dirty="0" err="1" smtClean="0"/>
              <a:t>idClass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넘기고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idUser</a:t>
            </a:r>
            <a:r>
              <a:rPr lang="ko-KR" altLang="en-US" dirty="0" smtClean="0"/>
              <a:t>를 통해 아이디 정보를 같이 넘겨준다</a:t>
            </a:r>
            <a:r>
              <a:rPr lang="en-US" altLang="ko-KR" dirty="0" smtClean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" y="5481781"/>
            <a:ext cx="5571761" cy="8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173691" cy="96491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구현기술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smtClean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작성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167693"/>
            <a:ext cx="6231530" cy="4637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3058" y="6412211"/>
            <a:ext cx="8388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Ex) </a:t>
            </a:r>
            <a:r>
              <a:rPr lang="ko-KR" altLang="en-US" sz="1200" b="1" dirty="0" smtClean="0"/>
              <a:t>작성 페이지를 따로 제작하여 기존의 코드가 더 길어지지 않도록 하였습니다</a:t>
            </a:r>
            <a:r>
              <a:rPr lang="en-US" altLang="ko-KR" sz="1200" b="1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921" y="1167693"/>
            <a:ext cx="3909876" cy="4642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058" y="5924051"/>
            <a:ext cx="94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별점</a:t>
            </a:r>
            <a:r>
              <a:rPr lang="ko-KR" altLang="en-US" dirty="0" smtClean="0"/>
              <a:t> 기능은 </a:t>
            </a:r>
            <a:r>
              <a:rPr lang="en-US" altLang="ko-KR" dirty="0" smtClean="0"/>
              <a:t>Material-UI(</a:t>
            </a:r>
            <a:r>
              <a:rPr lang="en-US" altLang="ko-KR" dirty="0" err="1" smtClean="0"/>
              <a:t>mui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Rating</a:t>
            </a:r>
            <a:r>
              <a:rPr lang="ko-KR" altLang="en-US" dirty="0" smtClean="0"/>
              <a:t>기능을 찾아 해당 프로젝트에서 구축하였습니다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82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35735" y="1220501"/>
            <a:ext cx="631935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표시되는 아이디는 작성하기 버튼을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endParaRPr lang="en-US" altLang="ko-KR" dirty="0" smtClean="0"/>
          </a:p>
          <a:p>
            <a:r>
              <a:rPr lang="ko-KR" altLang="en-US" dirty="0" smtClean="0"/>
              <a:t>페이지로 이동될 때 아이디 정보를 함께 넘겨 표시합니다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별점</a:t>
            </a:r>
            <a:r>
              <a:rPr lang="ko-KR" altLang="en-US" dirty="0" smtClean="0"/>
              <a:t> </a:t>
            </a:r>
            <a:r>
              <a:rPr lang="ko-KR" altLang="en-US" dirty="0"/>
              <a:t>기능을 추가하여 </a:t>
            </a:r>
            <a:r>
              <a:rPr lang="en-US" altLang="ko-KR" dirty="0"/>
              <a:t>1</a:t>
            </a:r>
            <a:r>
              <a:rPr lang="ko-KR" altLang="en-US" dirty="0"/>
              <a:t>점부터 </a:t>
            </a:r>
            <a:r>
              <a:rPr lang="en-US" altLang="ko-KR" dirty="0"/>
              <a:t>5</a:t>
            </a:r>
            <a:r>
              <a:rPr lang="ko-KR" altLang="en-US" dirty="0"/>
              <a:t>점까지 원하는 점수를 매겨</a:t>
            </a:r>
            <a:endParaRPr lang="en-US" altLang="ko-KR" dirty="0"/>
          </a:p>
          <a:p>
            <a:r>
              <a:rPr lang="ko-KR" altLang="en-US" dirty="0" err="1" smtClean="0"/>
              <a:t>수강평으로</a:t>
            </a:r>
            <a:r>
              <a:rPr lang="ko-KR" altLang="en-US" dirty="0" smtClean="0"/>
              <a:t> </a:t>
            </a:r>
            <a:r>
              <a:rPr lang="ko-KR" altLang="en-US" dirty="0"/>
              <a:t>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8" y="1220501"/>
            <a:ext cx="4429846" cy="4419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36" y="2804425"/>
            <a:ext cx="2692150" cy="283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15"/>
          <p:cNvSpPr/>
          <p:nvPr/>
        </p:nvSpPr>
        <p:spPr>
          <a:xfrm>
            <a:off x="5035735" y="4072880"/>
            <a:ext cx="467290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53738" y="5146878"/>
            <a:ext cx="310926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77661" y="4837299"/>
            <a:ext cx="118096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49139" y="1271447"/>
            <a:ext cx="119010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18397" y="2805951"/>
            <a:ext cx="339041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 버튼을 눌러 서버에 해당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저장하고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바로 확인할 수</a:t>
            </a:r>
            <a:endParaRPr lang="en-US" altLang="ko-KR" dirty="0" smtClean="0"/>
          </a:p>
          <a:p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97" y="4499567"/>
            <a:ext cx="3390419" cy="1140208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23058" y="148994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smtClean="0"/>
              <a:t>3. </a:t>
            </a:r>
            <a:r>
              <a:rPr lang="ko-KR" altLang="en-US" sz="3200" smtClean="0"/>
              <a:t>구현기술 </a:t>
            </a:r>
            <a:r>
              <a:rPr lang="en-US" altLang="ko-KR" sz="3200" smtClean="0"/>
              <a:t>- </a:t>
            </a:r>
            <a:r>
              <a:rPr lang="ko-KR" altLang="en-US" sz="3200" smtClean="0"/>
              <a:t>강의 상세 페이지</a:t>
            </a:r>
            <a:r>
              <a:rPr lang="en-US" altLang="ko-KR" sz="3200" smtClean="0"/>
              <a:t>[</a:t>
            </a:r>
            <a:r>
              <a:rPr lang="ko-KR" altLang="en-US" sz="3200" smtClean="0"/>
              <a:t>수강평 작성</a:t>
            </a:r>
            <a:r>
              <a:rPr lang="en-US" altLang="ko-KR" sz="3200" smtClean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037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38264" y="1259093"/>
            <a:ext cx="7122463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수정하기 버튼 및 삭제하기 버튼의 활성화는</a:t>
            </a:r>
            <a:r>
              <a:rPr lang="en-US" altLang="ko-KR" dirty="0"/>
              <a:t> </a:t>
            </a:r>
            <a:r>
              <a:rPr lang="ko-KR" altLang="en-US" dirty="0" smtClean="0"/>
              <a:t>로그인 상태여야 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수강평이</a:t>
            </a:r>
            <a:r>
              <a:rPr lang="ko-KR" altLang="en-US" dirty="0" smtClean="0"/>
              <a:t> 등록된 테이블에 있는 아이디 정보와 로그인 되어있는</a:t>
            </a:r>
            <a:endParaRPr lang="en-US" altLang="ko-KR" dirty="0" smtClean="0"/>
          </a:p>
          <a:p>
            <a:r>
              <a:rPr lang="ko-KR" altLang="en-US" dirty="0" smtClean="0"/>
              <a:t>아이디의정보가 일치해야 활성화되도록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7" y="1231233"/>
            <a:ext cx="4114022" cy="5111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1077287" y="5383124"/>
            <a:ext cx="1243553" cy="558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60" y="2342725"/>
            <a:ext cx="5420508" cy="40000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33297" y="133881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구현기술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smtClean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수정 및 삭제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668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2" y="1351276"/>
            <a:ext cx="5101140" cy="53657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32" y="1351276"/>
            <a:ext cx="2064965" cy="2629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5557903" y="2286153"/>
            <a:ext cx="1105025" cy="1003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15" y="4127731"/>
            <a:ext cx="4911809" cy="2589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9397" y="1351276"/>
            <a:ext cx="3491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PATCH </a:t>
            </a:r>
            <a:r>
              <a:rPr lang="ko-KR" altLang="en-US" dirty="0" smtClean="0"/>
              <a:t>를 사용하여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내용</a:t>
            </a:r>
            <a:endParaRPr lang="en-US" altLang="ko-KR" dirty="0" smtClean="0"/>
          </a:p>
          <a:p>
            <a:r>
              <a:rPr lang="ko-KR" altLang="en-US" dirty="0" smtClean="0"/>
              <a:t>및 별 점만 수정 후 서버에</a:t>
            </a:r>
            <a:endParaRPr lang="en-US" altLang="ko-KR" dirty="0" smtClean="0"/>
          </a:p>
          <a:p>
            <a:r>
              <a:rPr lang="ko-KR" altLang="en-US" dirty="0" smtClean="0"/>
              <a:t>저장될 수 있도록 구축</a:t>
            </a:r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13542" y="175445"/>
            <a:ext cx="11173691" cy="97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구현기술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smtClean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수정 및 삭제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0218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513" y="1371281"/>
            <a:ext cx="63786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삭제하기 버튼을 눌러 등록된 </a:t>
            </a:r>
            <a:r>
              <a:rPr lang="ko-KR" altLang="en-US" dirty="0" err="1" smtClean="0"/>
              <a:t>수강평을</a:t>
            </a:r>
            <a:r>
              <a:rPr lang="ko-KR" altLang="en-US" dirty="0" smtClean="0"/>
              <a:t> 삭제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371281"/>
            <a:ext cx="4695433" cy="5034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2494803" y="5815356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7" y="3425952"/>
            <a:ext cx="2157647" cy="2979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5078513" y="3868352"/>
            <a:ext cx="1288472" cy="209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13" y="1796469"/>
            <a:ext cx="6201640" cy="1371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69680" y="3657600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Window.location.reload</a:t>
            </a:r>
            <a:r>
              <a:rPr lang="en-US" altLang="ko-KR" dirty="0" smtClean="0"/>
              <a:t>();</a:t>
            </a:r>
          </a:p>
          <a:p>
            <a:r>
              <a:rPr lang="ko-KR" altLang="en-US" dirty="0" err="1" smtClean="0"/>
              <a:t>를</a:t>
            </a:r>
            <a:r>
              <a:rPr lang="ko-KR" altLang="en-US" dirty="0" smtClean="0"/>
              <a:t> 사용해서 현재 위치에서</a:t>
            </a:r>
            <a:endParaRPr lang="en-US" altLang="ko-KR" dirty="0" smtClean="0"/>
          </a:p>
          <a:p>
            <a:r>
              <a:rPr lang="ko-KR" altLang="en-US" dirty="0" smtClean="0"/>
              <a:t>페이지가 </a:t>
            </a:r>
            <a:r>
              <a:rPr lang="ko-KR" altLang="en-US" dirty="0" err="1" smtClean="0"/>
              <a:t>새로고침</a:t>
            </a:r>
            <a:r>
              <a:rPr lang="ko-KR" altLang="en-US" dirty="0" smtClean="0"/>
              <a:t> 되도록</a:t>
            </a:r>
            <a:endParaRPr lang="en-US" altLang="ko-KR" dirty="0" smtClean="0"/>
          </a:p>
          <a:p>
            <a:r>
              <a:rPr lang="ko-KR" altLang="en-US" dirty="0" smtClean="0"/>
              <a:t>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23058" y="188733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err="1" smtClean="0"/>
              <a:t>구현기술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smtClean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err="1" smtClean="0"/>
              <a:t>수강평</a:t>
            </a:r>
            <a:r>
              <a:rPr lang="ko-KR" altLang="en-US" sz="3200" dirty="0" smtClean="0"/>
              <a:t> 수정 및 삭제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406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9753"/>
            <a:ext cx="10515600" cy="1000732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그 외</a:t>
            </a:r>
            <a:r>
              <a:rPr lang="en-US" altLang="ko-KR" dirty="0" smtClean="0"/>
              <a:t>-</a:t>
            </a:r>
            <a:r>
              <a:rPr lang="ko-KR" altLang="en-US" dirty="0" smtClean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56" y="1208063"/>
            <a:ext cx="7750611" cy="375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19" y="1208063"/>
            <a:ext cx="3879143" cy="3754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256" y="5494713"/>
            <a:ext cx="84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구성은 배너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강의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내용으로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16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77593" y="1193112"/>
            <a:ext cx="5829506" cy="53988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487977"/>
            <a:ext cx="495381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0992" y="4829695"/>
            <a:ext cx="50610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기능을 통해 각 과정당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강의를</a:t>
            </a:r>
            <a:endParaRPr lang="en-US" altLang="ko-KR" dirty="0" smtClean="0"/>
          </a:p>
          <a:p>
            <a:r>
              <a:rPr lang="ko-KR" altLang="en-US" dirty="0" smtClean="0"/>
              <a:t>더 찾아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35" y="1305098"/>
            <a:ext cx="4550853" cy="5133889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991499" y="84269"/>
            <a:ext cx="10515600" cy="1000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 smtClean="0"/>
              <a:t>그 외</a:t>
            </a:r>
            <a:r>
              <a:rPr lang="en-US" altLang="ko-KR" dirty="0" smtClean="0"/>
              <a:t>-</a:t>
            </a:r>
            <a:r>
              <a:rPr lang="ko-KR" altLang="en-US" dirty="0" smtClean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380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1200236"/>
            <a:ext cx="6658495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7156" y="118247"/>
            <a:ext cx="9501448" cy="10007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1309167"/>
            <a:ext cx="6147837" cy="2760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64577" y="4167007"/>
            <a:ext cx="61478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 기능을 통해 특정 키워드가 포함된 강의를 전부 찾을</a:t>
            </a:r>
            <a:endParaRPr lang="en-US" altLang="ko-KR" dirty="0" smtClean="0"/>
          </a:p>
          <a:p>
            <a:r>
              <a:rPr lang="ko-KR" altLang="en-US" dirty="0" smtClean="0"/>
              <a:t>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274829"/>
            <a:ext cx="2800515" cy="700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44" y="4910963"/>
            <a:ext cx="2874670" cy="1427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8521866" y="5394961"/>
            <a:ext cx="373621" cy="438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1" y="1309167"/>
            <a:ext cx="3353268" cy="1390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3" y="2808942"/>
            <a:ext cx="4210927" cy="3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6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624" y="1313876"/>
            <a:ext cx="10515600" cy="487079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프로젝트 목표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개발 환경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구현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그 외 기술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후기</a:t>
            </a:r>
            <a:endParaRPr lang="en-US" altLang="ko-KR" dirty="0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789" y="1117109"/>
            <a:ext cx="7141882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5099" y="102538"/>
            <a:ext cx="9692640" cy="99484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9" y="2243374"/>
            <a:ext cx="345854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55" y="2243372"/>
            <a:ext cx="2100201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7" y="1769194"/>
            <a:ext cx="3258782" cy="41289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317290" y="1117108"/>
            <a:ext cx="4758169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75" y="2760514"/>
            <a:ext cx="2404634" cy="21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3484" y="5478087"/>
            <a:ext cx="3200400" cy="1047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757" y="1467805"/>
            <a:ext cx="6947618" cy="3319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73884" y="1467805"/>
            <a:ext cx="4364181" cy="505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279448"/>
            <a:ext cx="10582103" cy="99484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로그인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68" y="1702335"/>
            <a:ext cx="3243812" cy="4588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63683" y="5828784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및 실패 코드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2343406"/>
            <a:ext cx="5370070" cy="36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3443362"/>
            <a:ext cx="5370070" cy="84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15795" y="185307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시 </a:t>
            </a:r>
            <a:r>
              <a:rPr lang="ko-KR" altLang="en-US" dirty="0" err="1" smtClean="0"/>
              <a:t>상단바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5795" y="28967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로그아웃 기능 포함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9924" y="2830148"/>
            <a:ext cx="5785224" cy="17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2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2095" y="127018"/>
            <a:ext cx="10449098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9" y="1755672"/>
            <a:ext cx="3233303" cy="4871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52" y="2058762"/>
            <a:ext cx="2268290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62863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성공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62" y="2058763"/>
            <a:ext cx="2150581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4968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실패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450685" y="3414393"/>
            <a:ext cx="252014" cy="155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71" y="1571006"/>
            <a:ext cx="3399798" cy="4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4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4524" y="365126"/>
            <a:ext cx="11021290" cy="948286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9" y="1690688"/>
            <a:ext cx="5436082" cy="372089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55" y="1690688"/>
            <a:ext cx="2915163" cy="3351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71" y="1690688"/>
            <a:ext cx="3496810" cy="4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4277" y="268942"/>
            <a:ext cx="10626114" cy="848099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1" y="1231347"/>
            <a:ext cx="6668297" cy="3299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25" y="1231347"/>
            <a:ext cx="4228565" cy="5445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765" y="4759048"/>
            <a:ext cx="657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 사이드메뉴를 통해 </a:t>
            </a:r>
            <a:r>
              <a:rPr lang="ko-KR" altLang="en-US" dirty="0" err="1" smtClean="0"/>
              <a:t>마이페이지에</a:t>
            </a:r>
            <a:r>
              <a:rPr lang="ko-KR" altLang="en-US" dirty="0" smtClean="0"/>
              <a:t> 속해있는 </a:t>
            </a:r>
            <a:r>
              <a:rPr lang="ko-KR" altLang="en-US" dirty="0" err="1" smtClean="0"/>
              <a:t>컨텐츠별로</a:t>
            </a:r>
            <a:r>
              <a:rPr lang="ko-KR" altLang="en-US" dirty="0" smtClean="0"/>
              <a:t> 이용할 수 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28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" y="179962"/>
            <a:ext cx="9463782" cy="1052568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 smtClean="0"/>
              <a:t>그 </a:t>
            </a:r>
            <a:r>
              <a:rPr lang="ko-KR" altLang="en-US" dirty="0"/>
              <a:t>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강의목록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" y="1362120"/>
            <a:ext cx="4945611" cy="2973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6593" y="27412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전체강의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26" y="1362120"/>
            <a:ext cx="3182153" cy="2436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" y="4454790"/>
            <a:ext cx="3317444" cy="2212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9" y="4454790"/>
            <a:ext cx="3181914" cy="2215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968502" y="1516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백엔드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5703" y="4611995"/>
            <a:ext cx="156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9106" y="4578030"/>
            <a:ext cx="8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풀스택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50" y="1362120"/>
            <a:ext cx="3523618" cy="48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210" y="85749"/>
            <a:ext cx="10515600" cy="1039726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769" y="1755405"/>
            <a:ext cx="1149304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프로젝트를 진행하는 시간이 부족하여 </a:t>
            </a:r>
            <a:r>
              <a:rPr lang="ko-KR" altLang="en-US" dirty="0" err="1" smtClean="0"/>
              <a:t>강사별</a:t>
            </a:r>
            <a:r>
              <a:rPr lang="ko-KR" altLang="en-US" dirty="0" smtClean="0"/>
              <a:t> 강의 항목을 보여주는 페이지와 강사 소개 페이지를</a:t>
            </a:r>
            <a:endParaRPr lang="en-US" altLang="ko-KR" dirty="0" smtClean="0"/>
          </a:p>
          <a:p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구현하지 못하였습니다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	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추후 업데이트를 진행하여 강사 소개 페이지와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강사별</a:t>
            </a:r>
            <a:r>
              <a:rPr lang="ko-KR" altLang="en-US" dirty="0" smtClean="0"/>
              <a:t> 강의 항목을 </a:t>
            </a:r>
            <a:r>
              <a:rPr lang="ko-KR" altLang="en-US" dirty="0"/>
              <a:t>보여주는 페이지를 </a:t>
            </a:r>
            <a:r>
              <a:rPr lang="ko-KR" altLang="en-US" dirty="0" smtClean="0"/>
              <a:t>구현해볼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769" y="3813390"/>
            <a:ext cx="11493043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힘들었던 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처음에는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React</a:t>
            </a:r>
            <a:r>
              <a:rPr lang="ko-KR" altLang="en-US" dirty="0" smtClean="0"/>
              <a:t>프로젝트를 제작하다가 중간 회의 결과 사용하는 언어를 </a:t>
            </a:r>
            <a:r>
              <a:rPr lang="en-US" altLang="ko-KR" dirty="0" smtClean="0"/>
              <a:t>	       </a:t>
            </a:r>
            <a:r>
              <a:rPr lang="en-US" altLang="ko-KR" dirty="0" err="1" smtClean="0"/>
              <a:t>TypeScript</a:t>
            </a:r>
            <a:r>
              <a:rPr lang="ko-KR" altLang="en-US" dirty="0" smtClean="0"/>
              <a:t>로 변환하여 제작에 들어간 것이 힘들었습니다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	       </a:t>
            </a:r>
            <a:r>
              <a:rPr lang="en-US" altLang="ko-KR" dirty="0" err="1" smtClean="0"/>
              <a:t>TypeScript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대해 모르던 저는 처음에는 당황하였으나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이내 정신을 차리고 </a:t>
            </a:r>
            <a:r>
              <a:rPr lang="en-US" altLang="ko-KR" dirty="0" err="1" smtClean="0"/>
              <a:t>TypeScript</a:t>
            </a:r>
            <a:r>
              <a:rPr lang="ko-KR" altLang="en-US" dirty="0" smtClean="0"/>
              <a:t>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</a:t>
            </a:r>
            <a:r>
              <a:rPr lang="ko-KR" altLang="en-US" dirty="0" smtClean="0"/>
              <a:t>무엇인지 검색을 통해 확인하였고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사용하는 방법에 대해 공부한 뒤 </a:t>
            </a:r>
            <a:endParaRPr lang="en-US" altLang="ko-KR" dirty="0" smtClean="0"/>
          </a:p>
          <a:p>
            <a:r>
              <a:rPr lang="en-US" altLang="ko-KR" dirty="0"/>
              <a:t>	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기존에 작업하던 코드를 전부 </a:t>
            </a:r>
            <a:r>
              <a:rPr lang="en-US" altLang="ko-KR" dirty="0" err="1" smtClean="0"/>
              <a:t>TypeScript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형식으로 변환하는 데에 성공했습니다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78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29" y="295593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</a:t>
            </a:r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40147"/>
            <a:ext cx="894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1 : React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SpringBoot</a:t>
            </a:r>
            <a:r>
              <a:rPr lang="ko-KR" altLang="en-US" dirty="0" smtClean="0"/>
              <a:t>를 사용하여 수강신청 사이트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서버는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759460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4 : </a:t>
            </a:r>
            <a:r>
              <a:rPr lang="ko-KR" altLang="en-US" dirty="0" smtClean="0"/>
              <a:t>강의 목록 페이지 제작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검색기능 포함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169012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3 : </a:t>
            </a:r>
            <a:r>
              <a:rPr lang="ko-KR" altLang="en-US" dirty="0" smtClean="0"/>
              <a:t>수강 신청사이트에 로그인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회원가입 기능 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366080"/>
            <a:ext cx="811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수강 신청 사이트에서 강의 클릭 시 해당 강의의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따른 데이터를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서버에 요청한 뒤 강의 상세 페이지로 출력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283626"/>
            <a:ext cx="101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5 : </a:t>
            </a:r>
            <a:r>
              <a:rPr lang="ko-KR" altLang="en-US" dirty="0" smtClean="0"/>
              <a:t>로그인 상태에서 장바구니 기능 활성화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강의 상세페이지에서 장바구니 담기 기능 추가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825989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/>
              <a:t>6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장바구니에 담긴 강의 결제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 내역은 서버에 추가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82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77376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6704" y="1479212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기간 </a:t>
            </a:r>
            <a:r>
              <a:rPr lang="en-US" altLang="ko-KR" dirty="0" smtClean="0"/>
              <a:t>: 2023.01. ~ 2023.02 (2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6703" y="1920989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플랫폼 </a:t>
            </a:r>
            <a:r>
              <a:rPr lang="en-US" altLang="ko-KR" dirty="0" smtClean="0"/>
              <a:t>: Windows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6703" y="235289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인원 </a:t>
            </a:r>
            <a:r>
              <a:rPr lang="en-US" altLang="ko-KR" dirty="0" smtClean="0"/>
              <a:t>: 5</a:t>
            </a:r>
            <a:r>
              <a:rPr lang="ko-KR" altLang="en-US" dirty="0" smtClean="0"/>
              <a:t>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 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19" y="1452736"/>
            <a:ext cx="1371539" cy="71495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6" name="TextBox 35"/>
          <p:cNvSpPr txBox="1"/>
          <p:nvPr/>
        </p:nvSpPr>
        <p:spPr>
          <a:xfrm>
            <a:off x="6336645" y="162416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| </a:t>
            </a:r>
            <a:r>
              <a:rPr lang="ko-KR" altLang="en-US" dirty="0" smtClean="0"/>
              <a:t>온라인 교육 사이트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6704" y="38028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56704" y="4239491"/>
            <a:ext cx="467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언어 </a:t>
            </a:r>
            <a:r>
              <a:rPr lang="en-US" altLang="ko-KR" dirty="0" smtClean="0"/>
              <a:t>: Java (JDK 11), HTML/CSS, </a:t>
            </a:r>
            <a:r>
              <a:rPr lang="en-US" altLang="ko-KR" dirty="0" err="1" smtClean="0"/>
              <a:t>TypeScript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6704" y="4676092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프레임 워크 </a:t>
            </a:r>
            <a:r>
              <a:rPr lang="en-US" altLang="ko-KR" dirty="0" smtClean="0"/>
              <a:t>: Spring Boot, React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6703" y="5111455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(DB) : MySQL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56703" y="5544118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 : Eclipse 2022-12, Visual Studio Code, POSTMAN, </a:t>
            </a:r>
            <a:r>
              <a:rPr lang="en-US" altLang="ko-KR" dirty="0" err="1" smtClean="0"/>
              <a:t>HeidiSQL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Gradle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6703" y="5985895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API : RESTful API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6703" y="2806127"/>
            <a:ext cx="990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담당 역할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교육 상세 페이지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프론트엔드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100%), </a:t>
            </a:r>
            <a:r>
              <a:rPr lang="ko-KR" altLang="en-US" dirty="0" smtClean="0"/>
              <a:t>상세페이지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커리큘럼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	</a:t>
            </a:r>
            <a:r>
              <a:rPr lang="en-US" altLang="ko-KR" dirty="0" smtClean="0"/>
              <a:t>		</a:t>
            </a:r>
            <a:r>
              <a:rPr lang="ko-KR" altLang="en-US" dirty="0" smtClean="0"/>
              <a:t>상세페이지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수강평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장바구니 페이지 개발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5%) – </a:t>
            </a:r>
            <a:r>
              <a:rPr lang="ko-KR" altLang="en-US" dirty="0" smtClean="0"/>
              <a:t>전체 선택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56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195631" y="3990422"/>
            <a:ext cx="4665868" cy="2273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58754" y="3990422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58754" y="2820116"/>
            <a:ext cx="6765140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58754" y="5160728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8755" y="1625342"/>
            <a:ext cx="11501436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656" y="2048596"/>
            <a:ext cx="59433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656" y="3243370"/>
            <a:ext cx="72354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96656" y="4410771"/>
            <a:ext cx="13318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빌드 도구</a:t>
            </a: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65" y="1775252"/>
            <a:ext cx="1679486" cy="84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7" y="1773658"/>
            <a:ext cx="4043128" cy="8450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49" y="3090221"/>
            <a:ext cx="1614345" cy="59541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37" y="3090221"/>
            <a:ext cx="1415358" cy="589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60" y="5287569"/>
            <a:ext cx="2171217" cy="903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4228879"/>
            <a:ext cx="3049236" cy="7331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5287569"/>
            <a:ext cx="2385213" cy="903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8" y="4758541"/>
            <a:ext cx="3462948" cy="1375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6655" y="5583982"/>
            <a:ext cx="15902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프레임 워크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9148040" y="4189816"/>
            <a:ext cx="6526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58" y="1767642"/>
            <a:ext cx="1238028" cy="85109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7194324" y="2820115"/>
            <a:ext cx="4665867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39844" y="3187255"/>
            <a:ext cx="21639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API : RESTful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40" y="1767642"/>
            <a:ext cx="952763" cy="851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40" y="2941320"/>
            <a:ext cx="704256" cy="8875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6" name="모서리가 둥근 직사각형 2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66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063" y="362792"/>
            <a:ext cx="10515600" cy="848099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개발환경 </a:t>
            </a:r>
            <a:r>
              <a:rPr lang="en-US" altLang="ko-KR" dirty="0" smtClean="0"/>
              <a:t>– DB ERD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9753" y="1273814"/>
            <a:ext cx="11795759" cy="544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17" y="1335023"/>
            <a:ext cx="7030692" cy="5320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059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3. </a:t>
            </a:r>
            <a:r>
              <a:rPr lang="ko-KR" altLang="en-US" sz="3600" dirty="0" err="1" smtClean="0"/>
              <a:t>구현기술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강의 상세 페이지</a:t>
            </a:r>
            <a:r>
              <a:rPr lang="en-US" altLang="ko-KR" sz="3600" dirty="0" smtClean="0"/>
              <a:t>[</a:t>
            </a:r>
            <a:r>
              <a:rPr lang="ko-KR" altLang="en-US" sz="3600" dirty="0" smtClean="0"/>
              <a:t>페이지 출력</a:t>
            </a:r>
            <a:r>
              <a:rPr lang="en-US" altLang="ko-KR" sz="3600" dirty="0" smtClean="0"/>
              <a:t>]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9" y="903531"/>
            <a:ext cx="5141990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8067" y="4189609"/>
            <a:ext cx="84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페이지나 목록 페이지에서 강의를 클릭 할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강의의 클래스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ko-KR" altLang="en-US" dirty="0" smtClean="0"/>
              <a:t>상세 페이지에서 출력되는 데이터가 달라지도록 구성했습니다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54" y="903532"/>
            <a:ext cx="5313700" cy="3191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4866136"/>
            <a:ext cx="2800741" cy="495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5519289"/>
            <a:ext cx="3372321" cy="1200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20" y="4566961"/>
            <a:ext cx="3325864" cy="2181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850" y="5657783"/>
            <a:ext cx="4616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에서 사용될 수 있도록</a:t>
            </a:r>
            <a:endParaRPr lang="en-US" altLang="ko-KR" dirty="0" smtClean="0"/>
          </a:p>
          <a:p>
            <a:r>
              <a:rPr lang="en-US" altLang="ko-KR" dirty="0" err="1" smtClean="0"/>
              <a:t>useParams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사용하여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데이터로</a:t>
            </a:r>
            <a:endParaRPr lang="en-US" altLang="ko-KR" dirty="0" smtClean="0"/>
          </a:p>
          <a:p>
            <a:r>
              <a:rPr lang="ko-KR" altLang="en-US" dirty="0" smtClean="0"/>
              <a:t>받을 수 있도록 구성하였습니다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06829" y="714895"/>
            <a:ext cx="523702" cy="5652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16419" y="714894"/>
            <a:ext cx="523702" cy="5652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4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591" y="4802484"/>
            <a:ext cx="486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항목별로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할당하여 해당 항목을 클릭 시</a:t>
            </a:r>
            <a:r>
              <a:rPr lang="en-US" altLang="ko-KR" dirty="0" smtClean="0"/>
              <a:t>, id</a:t>
            </a:r>
            <a:r>
              <a:rPr lang="ko-KR" altLang="en-US" dirty="0" smtClean="0"/>
              <a:t>가 일치하는 영역으로 스크롤 될 수 있도록 네비게이션바를 구축하였습니다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7" y="899912"/>
            <a:ext cx="2336052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41" y="899912"/>
            <a:ext cx="2542748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2" y="3822833"/>
            <a:ext cx="2325957" cy="2882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01061" y="132731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강의소개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8500017" y="2411946"/>
            <a:ext cx="155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커리큘럼 클릭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1061" y="429267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수강평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75" y="3829242"/>
            <a:ext cx="3812099" cy="211558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3. </a:t>
            </a:r>
            <a:r>
              <a:rPr lang="ko-KR" altLang="en-US" sz="3600" dirty="0" err="1" smtClean="0"/>
              <a:t>구현기술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강의 상세 페이지</a:t>
            </a:r>
            <a:r>
              <a:rPr lang="en-US" altLang="ko-KR" sz="3600" dirty="0" smtClean="0"/>
              <a:t>[</a:t>
            </a:r>
            <a:r>
              <a:rPr lang="ko-KR" altLang="en-US" sz="3600" dirty="0" smtClean="0"/>
              <a:t>페이지 출력</a:t>
            </a:r>
            <a:r>
              <a:rPr lang="en-US" altLang="ko-KR" sz="3600" dirty="0" smtClean="0"/>
              <a:t>]</a:t>
            </a:r>
            <a:endParaRPr lang="ko-KR" altLang="en-US" sz="36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1" y="1327312"/>
            <a:ext cx="5041420" cy="32405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250303" y="3896684"/>
            <a:ext cx="2035698" cy="67117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56" y="148996"/>
            <a:ext cx="11774243" cy="80697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 smtClean="0"/>
              <a:t>[</a:t>
            </a:r>
            <a:r>
              <a:rPr lang="ko-KR" altLang="en-US" sz="3200" dirty="0" smtClean="0"/>
              <a:t>커리큘럼</a:t>
            </a:r>
            <a:r>
              <a:rPr lang="en-US" altLang="ko-KR" sz="3200" dirty="0" smtClean="0"/>
              <a:t>]</a:t>
            </a:r>
            <a:endParaRPr lang="ko-KR" altLang="en-US" sz="32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2787337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95" y="973895"/>
            <a:ext cx="3838138" cy="2787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35" y="973895"/>
            <a:ext cx="3395259" cy="2792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44539" y="4707221"/>
            <a:ext cx="684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커리큘럼에는 해당 강의의 </a:t>
            </a:r>
            <a:r>
              <a:rPr lang="en-US" altLang="ko-KR" dirty="0" err="1" smtClean="0"/>
              <a:t>Youtube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탑재하였으며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로그인 여부와 구매 여부에 따라 표시되도록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4495" y="23425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 구매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8664" y="2342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55235" y="3851764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출력은 </a:t>
            </a:r>
            <a:r>
              <a:rPr lang="en-US" altLang="ko-KR" dirty="0" smtClean="0"/>
              <a:t>Iframe </a:t>
            </a:r>
            <a:r>
              <a:rPr lang="ko-KR" altLang="en-US" dirty="0" smtClean="0"/>
              <a:t>태그를 사용하여</a:t>
            </a:r>
            <a:endParaRPr lang="en-US" altLang="ko-KR" dirty="0" smtClean="0"/>
          </a:p>
          <a:p>
            <a:r>
              <a:rPr lang="ko-KR" altLang="en-US" dirty="0" smtClean="0"/>
              <a:t>출력했습니다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3851764"/>
            <a:ext cx="4793448" cy="293153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859024" y="1834896"/>
            <a:ext cx="573024" cy="1712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4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849</Words>
  <Application>Microsoft Office PowerPoint</Application>
  <PresentationFormat>와이드스크린</PresentationFormat>
  <Paragraphs>137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온라인 강의 사이트</vt:lpstr>
      <vt:lpstr>목차</vt:lpstr>
      <vt:lpstr>1. 프로젝트 목표</vt:lpstr>
      <vt:lpstr>2. 개발 환경</vt:lpstr>
      <vt:lpstr>2. 개발 환경 – 툴</vt:lpstr>
      <vt:lpstr>2. 개발환경 – DB ERD</vt:lpstr>
      <vt:lpstr>3. 구현기술 - 강의 상세 페이지[페이지 출력]</vt:lpstr>
      <vt:lpstr>3. 구현기술 - 강의 상세 페이지[페이지 출력]</vt:lpstr>
      <vt:lpstr>3. 구현기술 - 강의 상세 페이지[커리큘럼]</vt:lpstr>
      <vt:lpstr>3. 구현기술 - 강의 상세 페이지[수강평]</vt:lpstr>
      <vt:lpstr>3. 구현기술 - 강의 상세 페이지[수강평 작성]</vt:lpstr>
      <vt:lpstr>3. 구현기술 - 강의 상세 페이지[수강평 작성]</vt:lpstr>
      <vt:lpstr>PowerPoint 프레젠테이션</vt:lpstr>
      <vt:lpstr>PowerPoint 프레젠테이션</vt:lpstr>
      <vt:lpstr>PowerPoint 프레젠테이션</vt:lpstr>
      <vt:lpstr>PowerPoint 프레젠테이션</vt:lpstr>
      <vt:lpstr>4. 그 외-홈페이지 주요기능[메인페이지]</vt:lpstr>
      <vt:lpstr>PowerPoint 프레젠테이션</vt:lpstr>
      <vt:lpstr>4. 그 외-홈페이지 주요기능[메인페이지]</vt:lpstr>
      <vt:lpstr>4. 그 외-홈페이지 주요기능[로그인]</vt:lpstr>
      <vt:lpstr>4. 그 외-홈페이지 주요기능[로그인]</vt:lpstr>
      <vt:lpstr>4. 그 외-홈페이지 주요기능[회원가입]</vt:lpstr>
      <vt:lpstr>4. 그 외-홈페이지 주요기능[장바구니]</vt:lpstr>
      <vt:lpstr>4. 그 외-홈페이지 주요기능[마이페이지]</vt:lpstr>
      <vt:lpstr>4. 그 외-홈페이지 주요기능[강의목록]</vt:lpstr>
      <vt:lpstr>5.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project 포트폴리오</dc:title>
  <dc:creator>ITPS</dc:creator>
  <cp:lastModifiedBy>ITPS</cp:lastModifiedBy>
  <cp:revision>120</cp:revision>
  <dcterms:created xsi:type="dcterms:W3CDTF">2023-02-14T02:36:48Z</dcterms:created>
  <dcterms:modified xsi:type="dcterms:W3CDTF">2023-03-23T08:06:18Z</dcterms:modified>
</cp:coreProperties>
</file>